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4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5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1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3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3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AC36-F08F-4AF2-AE8E-128940EC08A9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A446-78C8-4D80-BCAF-31CB53D9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3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712968" cy="223224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«Чтобы помнили»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5256584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МБОУ «СОШ №1»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Вуктыл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Бабак</a:t>
            </a:r>
            <a:r>
              <a:rPr lang="ru-RU" dirty="0" smtClean="0">
                <a:solidFill>
                  <a:schemeClr val="tx1"/>
                </a:solidFill>
              </a:rPr>
              <a:t> Елена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54726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Немцы хотели быстрее раздавить и уничтожить Москву, чтобы сломить сопротивление всей страны. Огромное количество техники и людей было брошено на взятие Москвы. Фашисты не дошли до границы Москвы 30 км.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204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9" y="-3037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Все москвичи вышли на оборону города. Они строили баррикады, на заводах днем и ночью делали снаряды, оружие. Стойко сражались защитники Москвы. </a:t>
            </a:r>
            <a:endParaRPr lang="ru-R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464497" cy="287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464497" cy="287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4680520" cy="4828455"/>
          </a:xfrm>
        </p:spPr>
        <p:txBody>
          <a:bodyPr>
            <a:noAutofit/>
          </a:bodyPr>
          <a:lstStyle/>
          <a:p>
            <a:r>
              <a:rPr lang="ru-RU" sz="3000" dirty="0" smtClean="0"/>
              <a:t>В те дни весь мир узнал имена панфиловцев… </a:t>
            </a:r>
            <a:br>
              <a:rPr lang="ru-RU" sz="3000" dirty="0" smtClean="0"/>
            </a:br>
            <a:r>
              <a:rPr lang="ru-RU" sz="3000" dirty="0" smtClean="0"/>
              <a:t>28 солдат из дивизии генерал-майора </a:t>
            </a:r>
            <a:br>
              <a:rPr lang="ru-RU" sz="3000" dirty="0" smtClean="0"/>
            </a:br>
            <a:r>
              <a:rPr lang="ru-RU" sz="3000" dirty="0" smtClean="0"/>
              <a:t>И.В. Панфилова под командованием политрука                           В.Г. </a:t>
            </a:r>
            <a:r>
              <a:rPr lang="ru-RU" sz="3000" dirty="0" err="1" smtClean="0"/>
              <a:t>Клочкова</a:t>
            </a:r>
            <a:r>
              <a:rPr lang="ru-RU" sz="3000" dirty="0" smtClean="0"/>
              <a:t> залегли </a:t>
            </a:r>
            <a:br>
              <a:rPr lang="ru-RU" sz="3000" dirty="0" smtClean="0"/>
            </a:br>
            <a:r>
              <a:rPr lang="ru-RU" sz="3000" dirty="0" smtClean="0"/>
              <a:t>у станции </a:t>
            </a:r>
            <a:r>
              <a:rPr lang="ru-RU" sz="3000" dirty="0" err="1" smtClean="0"/>
              <a:t>Дубосеково</a:t>
            </a:r>
            <a:r>
              <a:rPr lang="ru-RU" sz="3000" dirty="0" smtClean="0"/>
              <a:t> (восточнее Волоколамска). </a:t>
            </a:r>
            <a:endParaRPr lang="ru-RU" sz="3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169286" cy="46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2160239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них шло 50 немецких танков. Этот рубеж стал линией смерти… Наши не дрогнули. Отступили враги. 18 машин сгорело на месте.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36912"/>
            <a:ext cx="81855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832648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Сотни героев лежат под Москвой…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8067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8660"/>
            <a:ext cx="3982052" cy="5832648"/>
          </a:xfrm>
        </p:spPr>
        <p:txBody>
          <a:bodyPr>
            <a:noAutofit/>
          </a:bodyPr>
          <a:lstStyle/>
          <a:p>
            <a:r>
              <a:rPr lang="ru-RU" sz="2500" dirty="0" smtClean="0"/>
              <a:t>Все мы гордимся нашей Москвой, </a:t>
            </a:r>
            <a:br>
              <a:rPr lang="ru-RU" sz="2500" dirty="0" smtClean="0"/>
            </a:br>
            <a:r>
              <a:rPr lang="ru-RU" sz="2500" dirty="0" smtClean="0"/>
              <a:t>Наша столица – </a:t>
            </a:r>
            <a:br>
              <a:rPr lang="ru-RU" sz="2500" dirty="0" smtClean="0"/>
            </a:br>
            <a:r>
              <a:rPr lang="ru-RU" sz="2500" dirty="0" smtClean="0"/>
              <a:t>город-герой,</a:t>
            </a:r>
            <a:br>
              <a:rPr lang="ru-RU" sz="2500" dirty="0" smtClean="0"/>
            </a:br>
            <a:r>
              <a:rPr lang="ru-RU" sz="2500" dirty="0" smtClean="0"/>
              <a:t>Красные звезды горят над тобой,</a:t>
            </a:r>
            <a:br>
              <a:rPr lang="ru-RU" sz="2500" dirty="0" smtClean="0"/>
            </a:br>
            <a:r>
              <a:rPr lang="ru-RU" sz="2500" dirty="0" smtClean="0"/>
              <a:t>Город родной, </a:t>
            </a:r>
            <a:br>
              <a:rPr lang="ru-RU" sz="2500" dirty="0" smtClean="0"/>
            </a:br>
            <a:r>
              <a:rPr lang="ru-RU" sz="2500" dirty="0" smtClean="0"/>
              <a:t>город – герой.</a:t>
            </a:r>
            <a:br>
              <a:rPr lang="ru-RU" sz="2500" dirty="0" smtClean="0"/>
            </a:br>
            <a:r>
              <a:rPr lang="ru-RU" sz="2500" dirty="0" smtClean="0"/>
              <a:t>Смело с врагами битву вела</a:t>
            </a:r>
            <a:br>
              <a:rPr lang="ru-RU" sz="2500" dirty="0" smtClean="0"/>
            </a:br>
            <a:r>
              <a:rPr lang="ru-RU" sz="2500" dirty="0" smtClean="0"/>
              <a:t>И победила наша Москва.</a:t>
            </a:r>
            <a:br>
              <a:rPr lang="ru-RU" sz="2500" dirty="0" smtClean="0"/>
            </a:br>
            <a:r>
              <a:rPr lang="ru-RU" sz="2500" dirty="0" smtClean="0"/>
              <a:t>Все мы сегодня гордимся тобой,</a:t>
            </a:r>
            <a:br>
              <a:rPr lang="ru-RU" sz="2500" dirty="0" smtClean="0"/>
            </a:br>
            <a:r>
              <a:rPr lang="ru-RU" sz="2500" dirty="0" smtClean="0"/>
              <a:t>Город родной, </a:t>
            </a:r>
            <a:br>
              <a:rPr lang="ru-RU" sz="2500" dirty="0" smtClean="0"/>
            </a:br>
            <a:r>
              <a:rPr lang="ru-RU" sz="2500" dirty="0" smtClean="0"/>
              <a:t>город – герой.</a:t>
            </a:r>
            <a:endParaRPr lang="ru-RU" sz="25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65" y="538681"/>
            <a:ext cx="432642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870484" cy="28083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памяти всегда останутся жители маленькой белорусской деревушки Хатыни, где в 1943 году немцы заживо сожгли ее жителей, согнав в сарай. Деревня исчезла с лица земли.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54" y="548680"/>
            <a:ext cx="486829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70484" cy="61926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Помните!</a:t>
            </a:r>
            <a:br>
              <a:rPr lang="ru-RU" sz="4800" dirty="0" smtClean="0"/>
            </a:br>
            <a:r>
              <a:rPr lang="ru-RU" sz="4800" dirty="0" smtClean="0"/>
              <a:t>Через века,</a:t>
            </a:r>
            <a:br>
              <a:rPr lang="ru-RU" sz="4800" dirty="0" smtClean="0"/>
            </a:br>
            <a:r>
              <a:rPr lang="ru-RU" sz="4800" dirty="0" smtClean="0"/>
              <a:t>Через года-</a:t>
            </a:r>
            <a:br>
              <a:rPr lang="ru-RU" sz="4800" dirty="0" smtClean="0"/>
            </a:br>
            <a:r>
              <a:rPr lang="ru-RU" sz="4800" dirty="0" smtClean="0"/>
              <a:t>Помните!</a:t>
            </a:r>
            <a:br>
              <a:rPr lang="ru-RU" sz="4800" dirty="0" smtClean="0"/>
            </a:br>
            <a:r>
              <a:rPr lang="ru-RU" sz="4800" dirty="0" smtClean="0"/>
              <a:t>О тех, кто уже не придет</a:t>
            </a:r>
            <a:br>
              <a:rPr lang="ru-RU" sz="4800" dirty="0" smtClean="0"/>
            </a:br>
            <a:r>
              <a:rPr lang="ru-RU" sz="4800" dirty="0" smtClean="0"/>
              <a:t>Никогда -</a:t>
            </a:r>
            <a:br>
              <a:rPr lang="ru-RU" sz="4800" dirty="0" smtClean="0"/>
            </a:br>
            <a:r>
              <a:rPr lang="ru-RU" sz="4800" dirty="0" smtClean="0"/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26789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70484" cy="61926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Памяти павших будьте достойны!</a:t>
            </a:r>
            <a:br>
              <a:rPr lang="ru-RU" sz="4800" dirty="0" smtClean="0"/>
            </a:br>
            <a:r>
              <a:rPr lang="ru-RU" sz="4800" dirty="0" smtClean="0"/>
              <a:t>Вечно достойны! Люди!</a:t>
            </a:r>
            <a:br>
              <a:rPr lang="ru-RU" sz="4800" dirty="0" smtClean="0"/>
            </a:br>
            <a:r>
              <a:rPr lang="ru-RU" sz="4800" dirty="0" smtClean="0"/>
              <a:t>Покуда сердца стучаться, - помните!</a:t>
            </a:r>
            <a:br>
              <a:rPr lang="ru-RU" sz="4800" dirty="0" smtClean="0"/>
            </a:br>
            <a:r>
              <a:rPr lang="ru-RU" sz="4800" dirty="0" smtClean="0"/>
              <a:t>Какою ценой завоевано счастье, -</a:t>
            </a:r>
            <a:br>
              <a:rPr lang="ru-RU" sz="4800" dirty="0" smtClean="0"/>
            </a:br>
            <a:r>
              <a:rPr lang="ru-RU" sz="4800" dirty="0" smtClean="0"/>
              <a:t>Пожалуйста, 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40649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95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3" y="3284984"/>
            <a:ext cx="8255299" cy="2592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Солдаты шли в бой, думая о том, </a:t>
            </a:r>
            <a:br>
              <a:rPr lang="ru-RU" sz="3200" dirty="0" smtClean="0"/>
            </a:br>
            <a:r>
              <a:rPr lang="ru-RU" sz="3200" dirty="0" smtClean="0"/>
              <a:t>кто их ждал дома, кто верил. </a:t>
            </a:r>
            <a:br>
              <a:rPr lang="ru-RU" sz="3200" dirty="0" smtClean="0"/>
            </a:br>
            <a:r>
              <a:rPr lang="ru-RU" sz="3200" dirty="0" smtClean="0"/>
              <a:t>И эта вера и помогла выстоять под Москвой, Сталинградом и дойти до Берлина.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" y="476672"/>
            <a:ext cx="39905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63" y="498340"/>
            <a:ext cx="42855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" y="1128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Autofit/>
          </a:bodyPr>
          <a:lstStyle/>
          <a:p>
            <a:r>
              <a:rPr lang="ru-RU" sz="2600" dirty="0"/>
              <a:t>«Много есть на свете и кроме России всяких хороших государств и земель, но одна у человека родная мать - одна у него и родина</a:t>
            </a:r>
            <a:r>
              <a:rPr lang="ru-RU" sz="2600" dirty="0" smtClean="0"/>
              <a:t>»</a:t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       К.Д</a:t>
            </a:r>
            <a:r>
              <a:rPr lang="ru-RU" sz="2600" dirty="0"/>
              <a:t>. </a:t>
            </a:r>
            <a:r>
              <a:rPr lang="ru-RU" sz="2600" dirty="0" smtClean="0"/>
              <a:t>Ушинский</a:t>
            </a:r>
            <a:endParaRPr lang="ru-RU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2518"/>
            <a:ext cx="6264696" cy="370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95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3" y="4293096"/>
            <a:ext cx="8255299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Великая Отечественная война закончилась </a:t>
            </a:r>
            <a:br>
              <a:rPr lang="ru-RU" sz="3200" dirty="0" smtClean="0"/>
            </a:br>
            <a:r>
              <a:rPr lang="ru-RU" sz="3200" dirty="0" smtClean="0"/>
              <a:t>9 мая 1945 года победой нашего народа </a:t>
            </a:r>
            <a:br>
              <a:rPr lang="ru-RU" sz="3200" dirty="0" smtClean="0"/>
            </a:br>
            <a:r>
              <a:rPr lang="ru-RU" sz="3200" dirty="0" smtClean="0"/>
              <a:t>над фашистской Германией.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222"/>
            <a:ext cx="593725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95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3" y="4293096"/>
            <a:ext cx="8255299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 теперь каждый год 9 мая в небе полыхает праздничный салют.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5364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95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3" y="404664"/>
            <a:ext cx="8255299" cy="5472608"/>
          </a:xfrm>
        </p:spPr>
        <p:txBody>
          <a:bodyPr>
            <a:noAutofit/>
          </a:bodyPr>
          <a:lstStyle/>
          <a:p>
            <a:r>
              <a:rPr lang="ru-RU" sz="4800" dirty="0" smtClean="0"/>
              <a:t>Нужен мир тебе и мне,</a:t>
            </a:r>
            <a:br>
              <a:rPr lang="ru-RU" sz="4800" dirty="0" smtClean="0"/>
            </a:br>
            <a:r>
              <a:rPr lang="ru-RU" sz="4800" dirty="0" smtClean="0"/>
              <a:t>Чистый воздух на заре,</a:t>
            </a:r>
            <a:br>
              <a:rPr lang="ru-RU" sz="4800" dirty="0" smtClean="0"/>
            </a:br>
            <a:r>
              <a:rPr lang="ru-RU" sz="4800" dirty="0" smtClean="0"/>
              <a:t>Птичий гомон, детский смех,</a:t>
            </a:r>
            <a:br>
              <a:rPr lang="ru-RU" sz="4800" dirty="0" smtClean="0"/>
            </a:br>
            <a:r>
              <a:rPr lang="ru-RU" sz="4800" dirty="0" smtClean="0"/>
              <a:t>Солнце, дождик, белый снег.</a:t>
            </a:r>
            <a:br>
              <a:rPr lang="ru-RU" sz="4800" dirty="0" smtClean="0"/>
            </a:br>
            <a:r>
              <a:rPr lang="ru-RU" sz="4800" dirty="0" smtClean="0"/>
              <a:t>Лишь война, лишь война, </a:t>
            </a:r>
            <a:br>
              <a:rPr lang="ru-RU" sz="4800" dirty="0" smtClean="0"/>
            </a:br>
            <a:r>
              <a:rPr lang="ru-RU" sz="4800" dirty="0" smtClean="0"/>
              <a:t>На планете не нужна!</a:t>
            </a:r>
          </a:p>
        </p:txBody>
      </p:sp>
    </p:spTree>
    <p:extLst>
      <p:ext uri="{BB962C8B-B14F-4D97-AF65-F5344CB8AC3E}">
        <p14:creationId xmlns:p14="http://schemas.microsoft.com/office/powerpoint/2010/main" val="35683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95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3" y="404664"/>
            <a:ext cx="8255299" cy="5472608"/>
          </a:xfrm>
        </p:spPr>
        <p:txBody>
          <a:bodyPr>
            <a:noAutofit/>
          </a:bodyPr>
          <a:lstStyle/>
          <a:p>
            <a:r>
              <a:rPr lang="ru-RU" dirty="0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957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5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404664"/>
            <a:ext cx="5554960" cy="5688631"/>
          </a:xfrm>
        </p:spPr>
        <p:txBody>
          <a:bodyPr>
            <a:normAutofit/>
          </a:bodyPr>
          <a:lstStyle/>
          <a:p>
            <a:r>
              <a:rPr lang="ru-RU" sz="2600" dirty="0"/>
              <a:t/>
            </a:r>
            <a:br>
              <a:rPr lang="ru-RU" sz="2600" dirty="0"/>
            </a:br>
            <a:r>
              <a:rPr lang="ru-RU" sz="3500" dirty="0" smtClean="0"/>
              <a:t>У </a:t>
            </a:r>
            <a:r>
              <a:rPr lang="ru-RU" sz="3500" dirty="0"/>
              <a:t>каждого из нас была</a:t>
            </a:r>
            <a:br>
              <a:rPr lang="ru-RU" sz="3500" dirty="0"/>
            </a:br>
            <a:r>
              <a:rPr lang="ru-RU" sz="3500" dirty="0"/>
              <a:t>Своя семья, своя забота</a:t>
            </a:r>
            <a:br>
              <a:rPr lang="ru-RU" sz="3500" dirty="0"/>
            </a:br>
            <a:r>
              <a:rPr lang="ru-RU" sz="3500" dirty="0"/>
              <a:t>Своя привычная работа,</a:t>
            </a:r>
            <a:br>
              <a:rPr lang="ru-RU" sz="3500" dirty="0"/>
            </a:br>
            <a:r>
              <a:rPr lang="ru-RU" sz="3500" dirty="0"/>
              <a:t>И мир привычного тепла.</a:t>
            </a:r>
            <a:br>
              <a:rPr lang="ru-RU" sz="3500" dirty="0"/>
            </a:br>
            <a:r>
              <a:rPr lang="ru-RU" sz="3500" dirty="0"/>
              <a:t>Наш сад был вишнями богат,</a:t>
            </a:r>
            <a:br>
              <a:rPr lang="ru-RU" sz="3500" dirty="0"/>
            </a:br>
            <a:r>
              <a:rPr lang="ru-RU" sz="3500" dirty="0"/>
              <a:t>Был чистым добрый летний вечер…</a:t>
            </a:r>
            <a:br>
              <a:rPr lang="ru-RU" sz="3500" dirty="0"/>
            </a:br>
            <a:endParaRPr lang="ru-RU" sz="3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021905" cy="27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" y="-3130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536504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«Внимание! Внимание! Внимание! Говорит Москва! Сегодня 22 июня 1941 года </a:t>
            </a:r>
            <a:br>
              <a:rPr lang="ru-RU" sz="4800" dirty="0" smtClean="0"/>
            </a:br>
            <a:r>
              <a:rPr lang="ru-RU" sz="4800" dirty="0" smtClean="0"/>
              <a:t>в четыре часа утра без объявления войны германские войска напали на нашу страну»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26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" y="-3130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56" y="332656"/>
            <a:ext cx="8229600" cy="273630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Немецкие танки рвутся напролом, уничтожая все на своем пути. Самолеты сыплют бомбы на города, дороги. </a:t>
            </a:r>
            <a:br>
              <a:rPr lang="ru-RU" sz="3600" dirty="0" smtClean="0"/>
            </a:br>
            <a:r>
              <a:rPr lang="ru-RU" sz="3600" dirty="0" smtClean="0"/>
              <a:t>Всюду кровь, смерть.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32131"/>
            <a:ext cx="5688632" cy="369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" y="-3130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56912" cy="52565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Наши бойцы отчаянно сражаются за свою Родину, проявляя уже в первые часы войны самоотверженность, героизм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73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" y="-3130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368480" cy="5256584"/>
          </a:xfrm>
        </p:spPr>
        <p:txBody>
          <a:bodyPr>
            <a:noAutofit/>
          </a:bodyPr>
          <a:lstStyle/>
          <a:p>
            <a:r>
              <a:rPr lang="ru-RU" sz="3800" dirty="0" smtClean="0"/>
              <a:t>«Вставай, страна огромная,</a:t>
            </a:r>
            <a:br>
              <a:rPr lang="ru-RU" sz="3800" dirty="0" smtClean="0"/>
            </a:br>
            <a:r>
              <a:rPr lang="ru-RU" sz="3800" dirty="0" smtClean="0"/>
              <a:t>Вставай на смертный бой</a:t>
            </a:r>
            <a:br>
              <a:rPr lang="ru-RU" sz="3800" dirty="0" smtClean="0"/>
            </a:br>
            <a:r>
              <a:rPr lang="ru-RU" sz="3800" dirty="0" smtClean="0"/>
              <a:t>С фашистской силой темною, </a:t>
            </a:r>
            <a:br>
              <a:rPr lang="ru-RU" sz="3800" dirty="0" smtClean="0"/>
            </a:br>
            <a:r>
              <a:rPr lang="ru-RU" sz="3800" dirty="0" smtClean="0"/>
              <a:t>С проклятою ордой!..»</a:t>
            </a:r>
            <a:endParaRPr lang="ru-RU" sz="3800" dirty="0"/>
          </a:p>
        </p:txBody>
      </p:sp>
      <p:pic>
        <p:nvPicPr>
          <p:cNvPr id="5" name="Рисунок 4" descr="F:\слайды\плакат мать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72" y="404664"/>
            <a:ext cx="374441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1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" y="-31308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90" y="404664"/>
            <a:ext cx="4368480" cy="525658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/>
              <a:t>Нам не достаточно разгромить русскую армию и захватить Ленинград, Москву, Кавказ. Мы должны стереть с лица земли эту страну и уничтожить ее </a:t>
            </a:r>
            <a:r>
              <a:rPr lang="ru-RU" sz="3600" dirty="0" smtClean="0"/>
              <a:t>народ!»</a:t>
            </a:r>
            <a:endParaRPr lang="ru-RU" sz="3600" dirty="0"/>
          </a:p>
        </p:txBody>
      </p:sp>
      <p:pic>
        <p:nvPicPr>
          <p:cNvPr id="5122" name="Picture 2" descr="Последние публикации на сайте &quot; Страница 1780 &quot; World News Agen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r="3826"/>
          <a:stretch/>
        </p:blipFill>
        <p:spPr bwMode="auto">
          <a:xfrm>
            <a:off x="4706506" y="836712"/>
            <a:ext cx="3966883" cy="32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90" y="404664"/>
            <a:ext cx="8318050" cy="1080120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Фашисты рвались к самому сердцу страны – городу  Москве.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0" y="2060848"/>
            <a:ext cx="5364941" cy="35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596722" cy="35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317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«Чтобы помнили»</vt:lpstr>
      <vt:lpstr>«Много есть на свете и кроме России всяких хороших государств и земель, но одна у человека родная мать - одна у него и родина»                                                                                К.Д. Ушинский</vt:lpstr>
      <vt:lpstr> У каждого из нас была Своя семья, своя забота Своя привычная работа, И мир привычного тепла. Наш сад был вишнями богат, Был чистым добрый летний вечер… </vt:lpstr>
      <vt:lpstr>«Внимание! Внимание! Внимание! Говорит Москва! Сегодня 22 июня 1941 года  в четыре часа утра без объявления войны германские войска напали на нашу страну»</vt:lpstr>
      <vt:lpstr>Немецкие танки рвутся напролом, уничтожая все на своем пути. Самолеты сыплют бомбы на города, дороги.  Всюду кровь, смерть.</vt:lpstr>
      <vt:lpstr>Наши бойцы отчаянно сражаются за свою Родину, проявляя уже в первые часы войны самоотверженность, героизм</vt:lpstr>
      <vt:lpstr>«Вставай, страна огромная, Вставай на смертный бой С фашистской силой темною,  С проклятою ордой!..»</vt:lpstr>
      <vt:lpstr>«Нам не достаточно разгромить русскую армию и захватить Ленинград, Москву, Кавказ. Мы должны стереть с лица земли эту страну и уничтожить ее народ!»</vt:lpstr>
      <vt:lpstr>Фашисты рвались к самому сердцу страны – городу  Москве.</vt:lpstr>
      <vt:lpstr>Немцы хотели быстрее раздавить и уничтожить Москву, чтобы сломить сопротивление всей страны. Огромное количество техники и людей было брошено на взятие Москвы. Фашисты не дошли до границы Москвы 30 км.</vt:lpstr>
      <vt:lpstr>Все москвичи вышли на оборону города. Они строили баррикады, на заводах днем и ночью делали снаряды, оружие. Стойко сражались защитники Москвы. </vt:lpstr>
      <vt:lpstr>В те дни весь мир узнал имена панфиловцев…  28 солдат из дивизии генерал-майора  И.В. Панфилова под командованием политрука                           В.Г. Клочкова залегли  у станции Дубосеково (восточнее Волоколамска). </vt:lpstr>
      <vt:lpstr>На них шло 50 немецких танков. Этот рубеж стал линией смерти… Наши не дрогнули. Отступили враги. 18 машин сгорело на месте.</vt:lpstr>
      <vt:lpstr>Сотни героев лежат под Москвой…</vt:lpstr>
      <vt:lpstr>Все мы гордимся нашей Москвой,  Наша столица –  город-герой, Красные звезды горят над тобой, Город родной,  город – герой. Смело с врагами битву вела И победила наша Москва. Все мы сегодня гордимся тобой, Город родной,  город – герой.</vt:lpstr>
      <vt:lpstr>В памяти всегда останутся жители маленькой белорусской деревушки Хатыни, где в 1943 году немцы заживо сожгли ее жителей, согнав в сарай. Деревня исчезла с лица земли.</vt:lpstr>
      <vt:lpstr>Помните! Через века, Через года- Помните! О тех, кто уже не придет Никогда - Помните!</vt:lpstr>
      <vt:lpstr>Памяти павших будьте достойны! Вечно достойны! Люди! Покуда сердца стучаться, - помните! Какою ценой завоевано счастье, - Пожалуйста, Помните!</vt:lpstr>
      <vt:lpstr>Солдаты шли в бой, думая о том,  кто их ждал дома, кто верил.  И эта вера и помогла выстоять под Москвой, Сталинградом и дойти до Берлина.</vt:lpstr>
      <vt:lpstr>Великая Отечественная война закончилась  9 мая 1945 года победой нашего народа  над фашистской Германией.</vt:lpstr>
      <vt:lpstr>И теперь каждый год 9 мая в небе полыхает праздничный салют.</vt:lpstr>
      <vt:lpstr>Нужен мир тебе и мне, Чистый воздух на заре, Птичий гомон, детский смех, Солнце, дождик, белый снег. Лишь война, лишь война,  На планете не нужна!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помнили</dc:title>
  <dc:creator>Гилева Надеджда Анатольевна</dc:creator>
  <cp:lastModifiedBy>Гилева Надеджда Анатольевна</cp:lastModifiedBy>
  <cp:revision>8</cp:revision>
  <dcterms:created xsi:type="dcterms:W3CDTF">2014-10-19T13:31:02Z</dcterms:created>
  <dcterms:modified xsi:type="dcterms:W3CDTF">2014-10-19T14:39:21Z</dcterms:modified>
</cp:coreProperties>
</file>